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60" r:id="rId2"/>
    <p:sldId id="266" r:id="rId3"/>
    <p:sldId id="268" r:id="rId4"/>
    <p:sldId id="271" r:id="rId5"/>
    <p:sldId id="297" r:id="rId6"/>
    <p:sldId id="298" r:id="rId7"/>
    <p:sldId id="299" r:id="rId8"/>
    <p:sldId id="289" r:id="rId9"/>
    <p:sldId id="272" r:id="rId10"/>
    <p:sldId id="290" r:id="rId11"/>
    <p:sldId id="296" r:id="rId12"/>
    <p:sldId id="276" r:id="rId13"/>
    <p:sldId id="303" r:id="rId14"/>
    <p:sldId id="292" r:id="rId15"/>
    <p:sldId id="277" r:id="rId16"/>
    <p:sldId id="273" r:id="rId17"/>
    <p:sldId id="274" r:id="rId18"/>
    <p:sldId id="280" r:id="rId19"/>
    <p:sldId id="270" r:id="rId20"/>
    <p:sldId id="285" r:id="rId21"/>
    <p:sldId id="294" r:id="rId22"/>
    <p:sldId id="287" r:id="rId23"/>
    <p:sldId id="301" r:id="rId24"/>
    <p:sldId id="302" r:id="rId25"/>
    <p:sldId id="29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943"/>
    <a:srgbClr val="B57D45"/>
    <a:srgbClr val="B38547"/>
    <a:srgbClr val="C49D6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79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69711-CF93-44FF-87C9-FE82BBABE323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66570-4FFA-4BAD-852E-8E5869FFC3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1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6570-4FFA-4BAD-852E-8E5869FFC3D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92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6570-4FFA-4BAD-852E-8E5869FFC3D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5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66570-4FFA-4BAD-852E-8E5869FFC3D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6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nternet-Economy-Image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0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657" y="620688"/>
            <a:ext cx="864096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>
                <a:solidFill>
                  <a:schemeClr val="tx1"/>
                </a:solidFill>
                <a:latin typeface="Arial Black" panose="020B0A04020102020204" pitchFamily="34" charset="0"/>
              </a:rPr>
              <a:t>Не добавляйте незнакомых людей в «друзья»</a:t>
            </a:r>
          </a:p>
        </p:txBody>
      </p:sp>
      <p:pic>
        <p:nvPicPr>
          <p:cNvPr id="8194" name="Picture 2" descr="C:\Users\user\Desktop\internet-security-friend-medium-15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02" y="1124744"/>
            <a:ext cx="7383058" cy="49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ardy ANIMACITY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10" y="3276856"/>
            <a:ext cx="2687754" cy="26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get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13176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81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790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Соблюдайте осторожность при размещении видеофайлов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9" name="Picture 5" descr="C:\Users\user\Desktop\Slide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43643"/>
            <a:ext cx="2723690" cy="2881501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084168" y="1818942"/>
            <a:ext cx="2706847" cy="290620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84168" y="1844824"/>
            <a:ext cx="2723692" cy="288032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009035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5112568" cy="419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692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Используйте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сложный пароль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3" descr="C:\Users\user\Desktop\jlrnmhizr08_684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189302" cy="45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Взломать пароля в настроках сотового телеф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528392" cy="27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getPic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004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2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408712" cy="1368152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300" b="1" dirty="0" smtClean="0">
                <a:solidFill>
                  <a:srgbClr val="FF0000"/>
                </a:solidFill>
              </a:rPr>
              <a:t>Стеснительная </a:t>
            </a:r>
            <a:r>
              <a:rPr lang="ru-RU" sz="3300" b="1" dirty="0">
                <a:solidFill>
                  <a:srgbClr val="FF0000"/>
                </a:solidFill>
              </a:rPr>
              <a:t>акула</a:t>
            </a:r>
            <a:r>
              <a:rPr lang="ru-RU" sz="3300" dirty="0"/>
              <a:t/>
            </a:r>
            <a:br>
              <a:rPr lang="ru-RU" sz="3300" dirty="0"/>
            </a:br>
            <a:r>
              <a:rPr lang="en-US" sz="3300" dirty="0" smtClean="0"/>
              <a:t>18%</a:t>
            </a:r>
            <a:r>
              <a:rPr lang="en-US" sz="3300" b="1" dirty="0" smtClean="0"/>
              <a:t>Cntcybntkmyfz#frekf^05</a:t>
            </a:r>
            <a:endParaRPr lang="ru-RU" sz="33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348353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08518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ЧЕСТНАЯ ЛИСА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XTCNYFZ_KBCF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static.diary.ru/userdir/1/6/5/3/165318/417268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46" y="2060848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78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094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500" dirty="0">
                <a:solidFill>
                  <a:schemeClr val="tx1"/>
                </a:solidFill>
                <a:latin typeface="Arial Black" panose="020B0A04020102020204" pitchFamily="34" charset="0"/>
              </a:rPr>
              <a:t>не «запоминайте» пароли </a:t>
            </a:r>
          </a:p>
        </p:txBody>
      </p:sp>
      <p:pic>
        <p:nvPicPr>
          <p:cNvPr id="10244" name="Picture 4" descr="Результаты поиска Форум Mozilla Росс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8229172" cy="45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Мастер-класс - TechnoFre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68760"/>
            <a:ext cx="166685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2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709480" cy="14070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Не отвечайте 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нежелательные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письма – «СПАМ»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06410"/>
            <a:ext cx="5976664" cy="437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798" y="5229200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052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122" y="581784"/>
            <a:ext cx="8784976" cy="4709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200" dirty="0">
                <a:solidFill>
                  <a:schemeClr val="tx1"/>
                </a:solidFill>
                <a:latin typeface="Arial Black" panose="020B0A04020102020204" pitchFamily="34" charset="0"/>
              </a:rPr>
              <a:t>Не открывайте </a:t>
            </a:r>
            <a:r>
              <a:rPr lang="ru-RU" sz="2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файлы от неизвестных людей </a:t>
            </a:r>
            <a:endParaRPr lang="ru-RU" sz="2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В Финляндии по отношению к авторам угроз чиновникам заводят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49988" cy="516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229200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13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20940" cy="9361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верьте всему, что размещено в Интернете</a:t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C:\Users\user\Desktop\1355809670_1355593993_120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799"/>
            <a:ext cx="6840760" cy="4943475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30920" y="6058377"/>
            <a:ext cx="804062" cy="360040"/>
          </a:xfrm>
          <a:prstGeom prst="rect">
            <a:avLst/>
          </a:prstGeom>
          <a:solidFill>
            <a:srgbClr val="AF7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20" y="5306313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69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74186" cy="6480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соблюдайте сетевой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этикет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C:\Users\user\Desktop\Biznes-630x4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71" y="1315650"/>
            <a:ext cx="6626704" cy="49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get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60" y="5180047"/>
            <a:ext cx="996138" cy="129614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58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bqRHC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50" y="0"/>
            <a:ext cx="3420818" cy="363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zap-degunino.ru/upload/iblock/fc3/fc3191d08dd73275fe86e1e42c8dff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6" y="0"/>
            <a:ext cx="5064369" cy="337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9758" y="56754"/>
            <a:ext cx="1470274" cy="461665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Учимся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9" name="Picture 13" descr="C:\Users\user\Desktop\sky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1" y="3382072"/>
            <a:ext cx="3596388" cy="34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3382072"/>
            <a:ext cx="206819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Общаемся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0" name="Picture 6" descr="http://www.papermonkey.com.au/wp-content/uploads/2015/07/importance-of-good-design-AdobeStock_63921968_W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93" y="3402691"/>
            <a:ext cx="5076783" cy="33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2745" y="6005049"/>
            <a:ext cx="2468946" cy="830997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Занимаемся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творчеством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7950" y="56754"/>
            <a:ext cx="1531189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Играем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1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Аппаратная косметология - что это? Комната для девуш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02" y="3077932"/>
            <a:ext cx="4499992" cy="337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Больше всего спама в мире идет через США - PCNEWS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54" y="155173"/>
            <a:ext cx="4508237" cy="29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wp.pl/a/f/jpeg/31828/sekrety_kobiet0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5" y="404254"/>
            <a:ext cx="40324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C:\Users\user\Desktop\8885326_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984" y="4008688"/>
            <a:ext cx="2816016" cy="284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Личный дневник Анна на 24open.ru. Бесплатные блоги на 24open.ru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" y="2778882"/>
            <a:ext cx="6327984" cy="40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internet-addiction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0350"/>
            <a:ext cx="4969665" cy="368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C:\Users\user\Desktop\8885326_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8" y="692696"/>
            <a:ext cx="2501373" cy="252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7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0d0aeae57e28466f7e271ebd6fc0be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694959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ПОСЛЕДСТВИЯ ДОЛГОГО ПРЕБЫВАНИЯ ЗА КОМПЬЮТЕРОМ</a:t>
            </a:r>
            <a:endParaRPr lang="ru-RU" sz="28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3020"/>
            <a:ext cx="2592288" cy="2592288"/>
          </a:xfrm>
          <a:prstGeom prst="rect">
            <a:avLst/>
          </a:prstGeom>
          <a:ln>
            <a:solidFill>
              <a:srgbClr val="96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02" y="3988513"/>
            <a:ext cx="3456384" cy="2183282"/>
          </a:xfrm>
          <a:prstGeom prst="rect">
            <a:avLst/>
          </a:prstGeom>
          <a:ln>
            <a:solidFill>
              <a:srgbClr val="96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83768" y="6171795"/>
            <a:ext cx="3544560" cy="461665"/>
          </a:xfrm>
          <a:prstGeom prst="rect">
            <a:avLst/>
          </a:prstGeom>
          <a:solidFill>
            <a:srgbClr val="96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СКАНДАЛЫ В СЕМЬЕ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2771" y="4182071"/>
            <a:ext cx="3344385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УМСТВЕННАЯ И ФИЗИЧЕСКАЯ ДЕГРАДАЦИЯ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israclinic.com/upload/medialibrary/5f3/%D0%9A%D0%BE%D0%BC%D0%BF%D1%8C%D1%8E%D1%82%D0%B5%D1%80%D0%BD%D0%B0%D1%8F-%D0%B7%D0%B0%D0%B2%D0%B8%D1%81%D0%B8%D0%BC%D0%BE%D1%81%D1%82%D1%8C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770" y="1638585"/>
            <a:ext cx="3328465" cy="254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951238"/>
            <a:ext cx="2592288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УСТАЛОСТЬ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4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ОГРАНИЧЬ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СВОЕ ИГРОВОЕ ВРЕМЯ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И ВРЕМЯ ПРЕБЫВАНИЯ В СОЦИАЛЬНЫХ СЕТЯХ</a:t>
            </a:r>
            <a:endParaRPr lang="ru-RU" sz="2400" b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" y="1840818"/>
            <a:ext cx="4765528" cy="319290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5"/>
            <a:ext cx="4740099" cy="304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2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e-fan.ru/pictures/image/data/2014-spring/240x320/girls/bryunetka_trava_devushka_sobaka_pitomec_(sefa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92" y="-1"/>
            <a:ext cx="2475374" cy="33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s53.radikal.ru/i140/1208/2e/066716767a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" y="3422150"/>
            <a:ext cx="2787725" cy="331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В такую погоду вам негде деваться. Скорее на санках-ватрушках кататься. Скидка 60% на тюбинг или санки-ватрушки от компании ''P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15" y="3422150"/>
            <a:ext cx="4967172" cy="3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s5.favim.com/orig/140731/books-braid-cute-dreaming-Favim.com-19585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32" y="3422150"/>
            <a:ext cx="2544368" cy="33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view58.ru/wp-content/uploads/2015/11/happy_family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746"/>
            <a:ext cx="4946279" cy="32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fingus.ru/pict/pict14/poxod_8913439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" y="0"/>
            <a:ext cx="2600833" cy="33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472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Ученые нашли в мозге человека &quot;молекулу несчастья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4" y="3498210"/>
            <a:ext cx="4328763" cy="289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ublisherNews - пресс-релизы, новости предприятий и организаций - более 150 ежедневн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49" y="391148"/>
            <a:ext cx="4360927" cy="310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Новости интернета - Страница 85 - Форум VolS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50" y="3501007"/>
            <a:ext cx="4360927" cy="28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22" y="391148"/>
            <a:ext cx="4360927" cy="277520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Угрозы </a:t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b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интернете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6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cial Media - Facebook adds posts and status updates to Graph Search results - Internet Retail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33929" cy="611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Фонд &quot;БОТА&quot; - Страницы Фонда &quot;БОТА&quot; в социальных сетя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2708920"/>
            <a:ext cx="756084" cy="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Vkontakte - клиент для Вконтакте &quot; Windows Phone Украин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5234"/>
            <a:ext cx="576064" cy="5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ТОП-10 бесплатных приложений для Windows Phon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16" y="3501008"/>
            <a:ext cx="687443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Для компа YouTube - Коллеция российских мультиков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876935" cy="87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ollow Us On Facebook Butto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01" y="3281938"/>
            <a:ext cx="701971" cy="74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конки google chrom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52" y="2245741"/>
            <a:ext cx="792088" cy="819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конки для сайта скайп скачать бесплатно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11" y="2073686"/>
            <a:ext cx="792088" cy="7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конка twitter, твиттер, магазин, shop, размер 128x128 id114…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12774"/>
            <a:ext cx="750570" cy="750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Иконка Instagram, Shipping, инстаграм, коробка, ящик, ящики, коробки, размер 48x48 id22660 iconbird.com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47" y="2507297"/>
            <a:ext cx="824865" cy="82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первый 00000000000000 - Страница 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31962"/>
            <a:ext cx="742950" cy="7753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8044" y="313114"/>
            <a:ext cx="8784976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 </a:t>
            </a:r>
            <a:r>
              <a:rPr lang="ru-RU" sz="23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размещате</a:t>
            </a:r>
            <a:r>
              <a:rPr lang="ru-RU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2300" b="1" dirty="0">
                <a:solidFill>
                  <a:schemeClr val="tx1"/>
                </a:solidFill>
                <a:latin typeface="Arial Black" panose="020B0A04020102020204" pitchFamily="34" charset="0"/>
              </a:rPr>
              <a:t>персональную </a:t>
            </a:r>
            <a:r>
              <a:rPr lang="ru-RU" sz="23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информацию</a:t>
            </a:r>
            <a:r>
              <a:rPr lang="ru-RU" sz="2300" b="1" dirty="0" smtClean="0">
                <a:latin typeface="Arial Black" panose="020B0A04020102020204" pitchFamily="34" charset="0"/>
              </a:rPr>
              <a:t>  </a:t>
            </a:r>
            <a:endParaRPr lang="ru-RU" sz="2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39" y="332656"/>
            <a:ext cx="7520940" cy="5486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Никнейм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и </a:t>
            </a:r>
            <a:r>
              <a:rPr lang="ru-R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аватар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1917252" cy="2303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10333"/>
            <a:ext cx="2520280" cy="2476373"/>
          </a:xfrm>
          <a:prstGeom prst="ellipse">
            <a:avLst/>
          </a:prstGeom>
          <a:ln w="63500" cap="rnd">
            <a:solidFill>
              <a:schemeClr val="bg1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449" y="1036352"/>
            <a:ext cx="1591296" cy="23206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user\Desktop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83" y="3807511"/>
            <a:ext cx="1720626" cy="215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77" y="4149080"/>
            <a:ext cx="2381250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83236"/>
            <a:ext cx="2369107" cy="1775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733256"/>
            <a:ext cx="2136505" cy="8309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ЧОКНУТАЯ      КАРАМЕЛЬКА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7709" y="5752663"/>
            <a:ext cx="1151277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КУКЛА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ДОЖДЯ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3933056"/>
            <a:ext cx="1187789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КРУЧЕ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GUCCI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6137" y="2895327"/>
            <a:ext cx="1328365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КТО Я?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345846"/>
            <a:ext cx="172515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ТотСамый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72359" y="3148830"/>
            <a:ext cx="1651969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}{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уЛиGaN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1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08322"/>
            <a:ext cx="3952875" cy="22098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8641" y="0"/>
            <a:ext cx="9144000" cy="101963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Не выкладывайте 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«лишнюю» информацию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" y="3573794"/>
            <a:ext cx="4937013" cy="26887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54" y="4056720"/>
            <a:ext cx="2181636" cy="2290176"/>
          </a:xfrm>
          <a:prstGeom prst="rect">
            <a:avLst/>
          </a:prstGeom>
          <a:ln w="571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" y="1051410"/>
            <a:ext cx="3880530" cy="21783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89" y="5042368"/>
            <a:ext cx="3794037" cy="141921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827159" y="4797152"/>
            <a:ext cx="1656184" cy="576064"/>
          </a:xfrm>
          <a:prstGeom prst="straightConnector1">
            <a:avLst/>
          </a:prstGeom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889" y="3207136"/>
            <a:ext cx="3768551" cy="17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3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akhodb.ru/uploaded/thumbnails/3134_960xauto_keep_ratio-2556110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0986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32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9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89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C:\Users\user\Desktop\Natalja-Frigo671895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5" y="4307972"/>
            <a:ext cx="1319501" cy="19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user\Desktop\1699_rush_ode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7320"/>
            <a:ext cx="1458907" cy="215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Картинки детей девочек на ав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29" y="130826"/>
            <a:ext cx="3096344" cy="19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На протяжении 5 лет у тебя на аве был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67" y="465783"/>
            <a:ext cx="1573493" cy="165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сё для баб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9502"/>
            <a:ext cx="1512168" cy="21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ho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4612"/>
            <a:ext cx="1728192" cy="33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угроза интернет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69734" y="3135652"/>
            <a:ext cx="461427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19140000">
            <a:off x="443534" y="2187109"/>
            <a:ext cx="6500402" cy="411564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Не публикуйте  личные фото</a:t>
            </a:r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rot="19140000">
            <a:off x="569819" y="2474720"/>
            <a:ext cx="7092235" cy="329259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Black" panose="020B0A04020102020204" pitchFamily="34" charset="0"/>
              </a:rPr>
              <a:t>либо ограничивайте к ним доступ</a:t>
            </a:r>
            <a:endParaRPr lang="ru-RU" sz="1800" dirty="0">
              <a:latin typeface="Arial Black" panose="020B0A04020102020204" pitchFamily="34" charset="0"/>
            </a:endParaRPr>
          </a:p>
        </p:txBody>
      </p:sp>
      <p:pic>
        <p:nvPicPr>
          <p:cNvPr id="5124" name="Picture 4" descr="Детские портреты разных фотографов фотографий Дети Люди Бесплатный онлайн-фотоальбом на MyAlbum.com!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" y="188640"/>
            <a:ext cx="2160240" cy="201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appiness Children All Wallpaper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2016224" cy="128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391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1318</TotalTime>
  <Words>106</Words>
  <Application>Microsoft Office PowerPoint</Application>
  <PresentationFormat>Экран (4:3)</PresentationFormat>
  <Paragraphs>40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Углы</vt:lpstr>
      <vt:lpstr>Презентация PowerPoint</vt:lpstr>
      <vt:lpstr>Презентация PowerPoint</vt:lpstr>
      <vt:lpstr>Угрозы  в  интернете</vt:lpstr>
      <vt:lpstr>Не размещате персональную информацию  </vt:lpstr>
      <vt:lpstr>Никнейм и аватар</vt:lpstr>
      <vt:lpstr>Не выкладывайте  «лишнюю» информацию</vt:lpstr>
      <vt:lpstr>Презентация PowerPoint</vt:lpstr>
      <vt:lpstr>Презентация PowerPoint</vt:lpstr>
      <vt:lpstr>Не публикуйте  личные фото </vt:lpstr>
      <vt:lpstr>Не добавляйте незнакомых людей в «друзья»</vt:lpstr>
      <vt:lpstr>Соблюдайте осторожность при размещении видеофайлов</vt:lpstr>
      <vt:lpstr>Используйте сложный пароль</vt:lpstr>
      <vt:lpstr>Презентация PowerPoint</vt:lpstr>
      <vt:lpstr> Стеснительная акула 18%Cntcybntkmyfz#frekf^05</vt:lpstr>
      <vt:lpstr>не «запоминайте» пароли </vt:lpstr>
      <vt:lpstr>Не отвечайте на нежелательные письма – «СПАМ»</vt:lpstr>
      <vt:lpstr>Не открывайте файлы от неизвестных людей </vt:lpstr>
      <vt:lpstr> Не верьте всему, что размещено в Интернете </vt:lpstr>
      <vt:lpstr>соблюдайте сетевой этикет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Бурдюгова Ольга</dc:creator>
  <cp:lastModifiedBy>Черненко Полина Павловна</cp:lastModifiedBy>
  <cp:revision>81</cp:revision>
  <dcterms:created xsi:type="dcterms:W3CDTF">2015-02-04T06:12:54Z</dcterms:created>
  <dcterms:modified xsi:type="dcterms:W3CDTF">2019-02-14T06:37:52Z</dcterms:modified>
</cp:coreProperties>
</file>