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69" r:id="rId18"/>
    <p:sldId id="270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7662" autoAdjust="0"/>
    <p:restoredTop sz="94660"/>
  </p:normalViewPr>
  <p:slideViewPr>
    <p:cSldViewPr>
      <p:cViewPr varScale="1">
        <p:scale>
          <a:sx n="82" d="100"/>
          <a:sy n="82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E63FC0-14ED-4733-83E5-CD46B234EAAE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708D28-D48B-42A7-8093-5B1867FE8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3058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Зависимость детей и подростков от компьютерных 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Monotype Corsiva" pitchFamily="66" charset="0"/>
              </a:rPr>
              <a:t>Не трогайте мою игрушку, это часть моего внутреннего мира. </a:t>
            </a:r>
          </a:p>
          <a:p>
            <a:pPr algn="r"/>
            <a:r>
              <a:rPr lang="ru-RU" sz="2800" dirty="0" err="1" smtClean="0">
                <a:latin typeface="Monotype Corsiva" pitchFamily="66" charset="0"/>
              </a:rPr>
              <a:t>Ишхан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Геворгян</a:t>
            </a:r>
            <a:endParaRPr lang="ru-RU" sz="2800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3. Вы постоянно вспоминаете о том, что хорошо бы посидеть за компьютером, когда вам приходится отлучаться от него.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4. Вы способны погрузиться в депрессию, если в компьютере происходит сбой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5. Ваша привязанность к компьютеру мешает вам в выполнении домашних обязанностей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6. В Интернете вы сознательно выбираете себе виртуальный образ, противоречащий вашей морали и ценностям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7. Вам больше нравятся виртуальные развлечения, нежели реальные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8. Вы уверены, что Интернет – это «другая» реальность, и вам там комфортнее, чем в реальном мире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9. В состоянии грусти или депрессии вы предпочитаете посидеть за компьютером, чем поделиться эмоциями с друзьями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 каждый ответ «Да»  поставьте себе 1 балл.</a:t>
            </a:r>
          </a:p>
          <a:p>
            <a:r>
              <a:rPr lang="ru-RU" sz="3600" dirty="0" smtClean="0"/>
              <a:t>За ответ «Нет» – 0 баллов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Если больше чем на половину вопросов вы ответили утвердительно, то, возможно, у вас есть серьёзная зависимость от компьютера, которую обязательно нужно преодолеть, чтобы предотвратить тот вред, который компьютер может вам нанести.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НЕ ДАЙТЕ ДЕТЯМ ПРОИГРАТЬ ЖИЗНЬ!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2400" dirty="0" smtClean="0"/>
              <a:t>МОУ ЦДК «Детство»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Игровая зависимость бывает разная: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Азартные игры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Видеоигры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Присущи более зрелым людям ввиду большей финансовой </a:t>
            </a:r>
            <a:r>
              <a:rPr lang="ru-RU" dirty="0" smtClean="0"/>
              <a:t>состоятельности</a:t>
            </a:r>
          </a:p>
          <a:p>
            <a:r>
              <a:rPr lang="ru-RU" dirty="0"/>
              <a:t>Имеют материальный результат зависимости (растрата или выигрыш денежных средств</a:t>
            </a:r>
            <a:r>
              <a:rPr lang="ru-RU" dirty="0" smtClean="0"/>
              <a:t>)</a:t>
            </a:r>
          </a:p>
          <a:p>
            <a:r>
              <a:rPr lang="ru-RU" dirty="0"/>
              <a:t>Вызывают психофизиологическую зависимость на основе чувства азарта, выработки адреналина, желания </a:t>
            </a:r>
            <a:r>
              <a:rPr lang="ru-RU" dirty="0" smtClean="0"/>
              <a:t>выигрыша</a:t>
            </a:r>
          </a:p>
          <a:p>
            <a:r>
              <a:rPr lang="ru-RU" dirty="0"/>
              <a:t>Зависимость более старая, берущая своё начало от появления прототипов казино, букмекерских контор, других заведений и условий игры, связанных с денежным </a:t>
            </a:r>
            <a:r>
              <a:rPr lang="ru-RU" dirty="0" smtClean="0"/>
              <a:t>риском</a:t>
            </a:r>
          </a:p>
          <a:p>
            <a:r>
              <a:rPr lang="ru-RU" dirty="0"/>
              <a:t>Более высокая объективная опасность для </a:t>
            </a:r>
            <a:r>
              <a:rPr lang="ru-RU" dirty="0" smtClean="0"/>
              <a:t>Игрока </a:t>
            </a:r>
            <a:r>
              <a:rPr lang="ru-RU" dirty="0"/>
              <a:t>(разорение, потеря средств к существованию и обеспечению семьи)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Присущи более молодым людям ввиду большей компенсации жизненных стремлений</a:t>
            </a:r>
          </a:p>
          <a:p>
            <a:r>
              <a:rPr lang="ru-RU" dirty="0" smtClean="0"/>
              <a:t>Не имеют материального результата зависимости</a:t>
            </a:r>
          </a:p>
          <a:p>
            <a:r>
              <a:rPr lang="ru-RU" dirty="0" smtClean="0"/>
              <a:t>Вызывают психологическую зависимость на основе чувства неудовлетворённости реальной жизнью, обиды, вины</a:t>
            </a:r>
          </a:p>
          <a:p>
            <a:r>
              <a:rPr lang="ru-RU" dirty="0" smtClean="0"/>
              <a:t>Зависимость </a:t>
            </a:r>
            <a:r>
              <a:rPr lang="ru-RU" dirty="0"/>
              <a:t>более молодая, продиктована развитием информационных и компьютерных технологий, а также </a:t>
            </a:r>
            <a:r>
              <a:rPr lang="en-US" dirty="0"/>
              <a:t>IT</a:t>
            </a:r>
            <a:r>
              <a:rPr lang="ru-RU" dirty="0" smtClean="0"/>
              <a:t>-технологий</a:t>
            </a:r>
          </a:p>
          <a:p>
            <a:r>
              <a:rPr lang="ru-RU" dirty="0" smtClean="0"/>
              <a:t>Более опасная субъективная опасность для </a:t>
            </a:r>
            <a:r>
              <a:rPr lang="ru-RU" dirty="0" err="1" smtClean="0"/>
              <a:t>Геймера</a:t>
            </a:r>
            <a:r>
              <a:rPr lang="ru-RU" dirty="0" smtClean="0"/>
              <a:t> (внутреннее опустошение, потеря тесных социальных контактов)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</a:t>
            </a:r>
            <a:r>
              <a:rPr lang="ru-RU" dirty="0" smtClean="0"/>
              <a:t>компьютерной </a:t>
            </a:r>
            <a:r>
              <a:rPr lang="ru-RU" dirty="0" err="1" smtClean="0"/>
              <a:t>игромании</a:t>
            </a:r>
            <a:r>
              <a:rPr lang="ru-RU" dirty="0" smtClean="0"/>
              <a:t> как психологической проблемы: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2000" dirty="0" smtClean="0"/>
              <a:t>Потеря смысла жизни и существования (отсутствие ответа на вопрос «Зачем я здесь?», сложности в поиске жизненных целей)</a:t>
            </a:r>
          </a:p>
          <a:p>
            <a:pPr>
              <a:lnSpc>
                <a:spcPct val="170000"/>
              </a:lnSpc>
            </a:pPr>
            <a:r>
              <a:rPr lang="ru-RU" sz="2000" dirty="0" smtClean="0"/>
              <a:t>Одиночество (угроза самоуважению, отсутствие помощи и понимания со стороны семьи или сверстников)</a:t>
            </a:r>
          </a:p>
          <a:p>
            <a:pPr>
              <a:lnSpc>
                <a:spcPct val="170000"/>
              </a:lnSpc>
            </a:pPr>
            <a:r>
              <a:rPr lang="ru-RU" sz="2000" dirty="0" smtClean="0"/>
              <a:t>Тяжесть свободы (сложность выбора, неопределённость, не хочется взрослеть)</a:t>
            </a:r>
          </a:p>
          <a:p>
            <a:pPr>
              <a:lnSpc>
                <a:spcPct val="170000"/>
              </a:lnSpc>
            </a:pPr>
            <a:r>
              <a:rPr lang="ru-RU" sz="2000" dirty="0" smtClean="0"/>
              <a:t>Страх смерти (сложности в построении реальной жизни из-за </a:t>
            </a:r>
            <a:r>
              <a:rPr lang="ru-RU" sz="2000" smtClean="0"/>
              <a:t>её опасности)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компьютерной </a:t>
            </a:r>
            <a:r>
              <a:rPr lang="ru-RU" dirty="0" err="1" smtClean="0"/>
              <a:t>игромании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400" dirty="0" smtClean="0"/>
              <a:t>ребёнка не оторвать от  игры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уменьшается количество интересов и пропадает желание общаться с другими людьми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ощущение эмоциональной незащищенности в перерывах между играми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инфантильность и избегание ответственности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для игры в компьютерные игры подросток  жертвует временем, ранее проводимым с семьёй и друзьями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при помощи игры за компьютером подросток  достигает жизненных целей, «решает проблемы»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отсутствие контроля над временем, проведенным за игрой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желание увеличить время пребывания в игре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появление чувства раздражения, гнева, либо пустоты, депрессии при отсутствии возможности играть, которые исчезают при возобновлении игры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>неустойчивое поведение и деградация личности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правильно начать лечение </a:t>
            </a:r>
            <a:r>
              <a:rPr lang="ru-RU" dirty="0" err="1" smtClean="0"/>
              <a:t>игромании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Необходимо осознание факта </a:t>
            </a:r>
            <a:r>
              <a:rPr lang="ru-RU" dirty="0" err="1" smtClean="0"/>
              <a:t>игромании</a:t>
            </a:r>
            <a:r>
              <a:rPr lang="ru-RU" dirty="0" smtClean="0"/>
              <a:t> самим ребёнком</a:t>
            </a:r>
          </a:p>
          <a:p>
            <a:r>
              <a:rPr lang="ru-RU" dirty="0" smtClean="0"/>
              <a:t>Важно осознание близкими </a:t>
            </a:r>
            <a:r>
              <a:rPr lang="ru-RU" dirty="0" err="1" smtClean="0"/>
              <a:t>игромана</a:t>
            </a:r>
            <a:r>
              <a:rPr lang="ru-RU" dirty="0" smtClean="0"/>
              <a:t> того, что самостоятельно вылезти из зависимости практически невозможно</a:t>
            </a:r>
          </a:p>
          <a:p>
            <a:r>
              <a:rPr lang="ru-RU" dirty="0" err="1" smtClean="0"/>
              <a:t>Игроман</a:t>
            </a:r>
            <a:r>
              <a:rPr lang="ru-RU" dirty="0" smtClean="0"/>
              <a:t> должен задаться вопросом – а </a:t>
            </a:r>
            <a:r>
              <a:rPr lang="ru-RU" b="1" dirty="0" smtClean="0"/>
              <a:t>для чего </a:t>
            </a:r>
            <a:r>
              <a:rPr lang="ru-RU" dirty="0" smtClean="0"/>
              <a:t>он, собственно, живет?</a:t>
            </a:r>
          </a:p>
          <a:p>
            <a:r>
              <a:rPr lang="ru-RU" dirty="0" smtClean="0"/>
              <a:t>Необходимо найти </a:t>
            </a:r>
            <a:r>
              <a:rPr lang="ru-RU" b="1" dirty="0" smtClean="0"/>
              <a:t>первопричину</a:t>
            </a:r>
            <a:r>
              <a:rPr lang="ru-RU" dirty="0" smtClean="0"/>
              <a:t> зависимости, а не работать только со следствием</a:t>
            </a:r>
          </a:p>
          <a:p>
            <a:r>
              <a:rPr lang="ru-RU" dirty="0" smtClean="0"/>
              <a:t>Необходимо  </a:t>
            </a:r>
            <a:r>
              <a:rPr lang="ru-RU" b="1" dirty="0" smtClean="0"/>
              <a:t>постепенно</a:t>
            </a:r>
            <a:r>
              <a:rPr lang="ru-RU" dirty="0" smtClean="0"/>
              <a:t> сокращать время пребывания за компьютером</a:t>
            </a:r>
          </a:p>
          <a:p>
            <a:r>
              <a:rPr lang="ru-RU" dirty="0" smtClean="0"/>
              <a:t>Важно способствовать изменению обстановки вокруг </a:t>
            </a:r>
            <a:r>
              <a:rPr lang="ru-RU" dirty="0" err="1" smtClean="0"/>
              <a:t>игромана</a:t>
            </a:r>
            <a:r>
              <a:rPr lang="ru-RU" dirty="0" smtClean="0"/>
              <a:t>, или даже изолировать его от привычного окружения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жанры компьютерных игр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472518" cy="4572000"/>
          </a:xfrm>
        </p:spPr>
        <p:txBody>
          <a:bodyPr/>
          <a:lstStyle/>
          <a:p>
            <a:r>
              <a:rPr lang="en-US" dirty="0" smtClean="0"/>
              <a:t>Action </a:t>
            </a:r>
            <a:r>
              <a:rPr lang="ru-RU" dirty="0" smtClean="0"/>
              <a:t>(</a:t>
            </a:r>
            <a:r>
              <a:rPr lang="ru-RU" dirty="0" err="1" smtClean="0"/>
              <a:t>стрелялки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Квесты</a:t>
            </a:r>
            <a:r>
              <a:rPr lang="ru-RU" dirty="0" smtClean="0"/>
              <a:t> (</a:t>
            </a:r>
            <a:r>
              <a:rPr lang="ru-RU" dirty="0" err="1" smtClean="0"/>
              <a:t>бродилки</a:t>
            </a:r>
            <a:r>
              <a:rPr lang="ru-RU" dirty="0" smtClean="0"/>
              <a:t> с загадками)</a:t>
            </a:r>
          </a:p>
          <a:p>
            <a:r>
              <a:rPr lang="en-US" dirty="0" smtClean="0"/>
              <a:t>RPG (</a:t>
            </a:r>
            <a:r>
              <a:rPr lang="ru-RU" dirty="0" smtClean="0"/>
              <a:t>ролевые игры)</a:t>
            </a:r>
          </a:p>
          <a:p>
            <a:r>
              <a:rPr lang="ru-RU" dirty="0" smtClean="0"/>
              <a:t>Симуляторы (спорт, гонки)</a:t>
            </a:r>
          </a:p>
          <a:p>
            <a:r>
              <a:rPr lang="ru-RU" dirty="0" smtClean="0"/>
              <a:t>Стратегии</a:t>
            </a:r>
          </a:p>
          <a:p>
            <a:r>
              <a:rPr lang="ru-RU" dirty="0" smtClean="0"/>
              <a:t>Головоломки</a:t>
            </a:r>
          </a:p>
          <a:p>
            <a:pPr>
              <a:buNone/>
            </a:pPr>
            <a:r>
              <a:rPr lang="ru-RU" dirty="0" smtClean="0"/>
              <a:t>Самые «опасные» жанры – </a:t>
            </a:r>
            <a:r>
              <a:rPr lang="en-US" dirty="0" smtClean="0"/>
              <a:t>RPG</a:t>
            </a:r>
            <a:r>
              <a:rPr lang="ru-RU" dirty="0" smtClean="0"/>
              <a:t>, </a:t>
            </a:r>
            <a:r>
              <a:rPr lang="en-US" dirty="0" smtClean="0"/>
              <a:t>Action</a:t>
            </a:r>
            <a:r>
              <a:rPr lang="ru-RU" dirty="0" smtClean="0"/>
              <a:t> и Стратегии, особенно если имеет место игра по Интернету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Тест «есть ли у вас зависимость от компьютера?»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Сидя за компьютером или в Интернете, вы теряете ощущение времени. Из-за этого часто пропускаете еду и сон.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2. Вы скрываете от друзей и близких, сколько времени вы провели за компьютером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098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А) Да </a:t>
            </a:r>
          </a:p>
          <a:p>
            <a:r>
              <a:rPr lang="ru-RU" sz="3200" dirty="0" smtClean="0"/>
              <a:t>Б) Нет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724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Зависимость детей и подростков от компьютерных игр</vt:lpstr>
      <vt:lpstr>Игровая зависимость бывает разная:</vt:lpstr>
      <vt:lpstr>Причины компьютерной игромании как психологической проблемы:</vt:lpstr>
      <vt:lpstr>Признаки компьютерной игромании:</vt:lpstr>
      <vt:lpstr>Как правильно начать лечение игромании </vt:lpstr>
      <vt:lpstr>Основные жанры компьютерных игр</vt:lpstr>
      <vt:lpstr>Тест «есть ли у вас зависимость от компьютера?»</vt:lpstr>
      <vt:lpstr>1. Сидя за компьютером или в Интернете, вы теряете ощущение времени. Из-за этого часто пропускаете еду и сон.</vt:lpstr>
      <vt:lpstr>2. Вы скрываете от друзей и близких, сколько времени вы провели за компьютером</vt:lpstr>
      <vt:lpstr>3. Вы постоянно вспоминаете о том, что хорошо бы посидеть за компьютером, когда вам приходится отлучаться от него.</vt:lpstr>
      <vt:lpstr>4. Вы способны погрузиться в депрессию, если в компьютере происходит сбой</vt:lpstr>
      <vt:lpstr>5. Ваша привязанность к компьютеру мешает вам в выполнении домашних обязанностей</vt:lpstr>
      <vt:lpstr>6. В Интернете вы сознательно выбираете себе виртуальный образ, противоречащий вашей морали и ценностям</vt:lpstr>
      <vt:lpstr>7. Вам больше нравятся виртуальные развлечения, нежели реальные</vt:lpstr>
      <vt:lpstr>8. Вы уверены, что Интернет – это «другая» реальность, и вам там комфортнее, чем в реальном мире</vt:lpstr>
      <vt:lpstr>9. В состоянии грусти или депрессии вы предпочитаете посидеть за компьютером, чем поделиться эмоциями с друзьями</vt:lpstr>
      <vt:lpstr>Обработка результатов</vt:lpstr>
      <vt:lpstr>Результаты</vt:lpstr>
      <vt:lpstr>    НЕ ДАЙТЕ ДЕТЯМ ПРОИГРАТЬ ЖИЗНЬ!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личности подростка</dc:title>
  <dc:creator>User</dc:creator>
  <cp:lastModifiedBy>User</cp:lastModifiedBy>
  <cp:revision>39</cp:revision>
  <dcterms:created xsi:type="dcterms:W3CDTF">2011-12-13T06:48:13Z</dcterms:created>
  <dcterms:modified xsi:type="dcterms:W3CDTF">2011-12-27T08:35:10Z</dcterms:modified>
</cp:coreProperties>
</file>