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Воздействие физкультуры и спорта на организм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5214950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Учитель физической культуры и ОБЖ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Кураев Руслан Александрович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387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Улучшается работа органов дыхания. При физических нагрузках ввиду увеличения потребности тканей и органов в кислороде, дыхание становится более глубоким и интенсивным. Количество воздуха, проходящего через органы дыхания за минуту, увеличивается с 8 л в состоянии покоя до 100 л при беге, плавании, занятиях в тренажёрном зале. Увеличивается и жизненная ёмкость лёгких.</a:t>
            </a:r>
          </a:p>
        </p:txBody>
      </p:sp>
    </p:spTree>
    <p:extLst>
      <p:ext uri="{BB962C8B-B14F-4D97-AF65-F5344CB8AC3E}">
        <p14:creationId xmlns="" xmlns:p14="http://schemas.microsoft.com/office/powerpoint/2010/main" val="3396912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Повышаются иммунитет и улучшается состав крови. У регулярно тренирующихся людей количество эритроцитов увеличивает с 5 млн в одном кубическом мм до 6 млн. Повышается также уровень лимфоцитов (белых телец крови), задача которых — нейтрализация вредоносных факторов, поступающих в организм. Это прямое доказательство того, что спорт укрепляет защитные силы — способность противостоять неблагоприятным условиям среды. Физически активные люди болеют реже, и если подвергаются агрессии бактерий или вирусов, то справляются с нею гораздо быстрее.</a:t>
            </a:r>
          </a:p>
        </p:txBody>
      </p:sp>
    </p:spTree>
    <p:extLst>
      <p:ext uri="{BB962C8B-B14F-4D97-AF65-F5344CB8AC3E}">
        <p14:creationId xmlns="" xmlns:p14="http://schemas.microsoft.com/office/powerpoint/2010/main" val="3480222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Улучшается метаболизм. Тренированный организм лучше регулирует содержание сахара и прочих веществ в крови.</a:t>
            </a:r>
          </a:p>
          <a:p>
            <a:r>
              <a:rPr lang="ru-RU" dirty="0"/>
              <a:t>Меняется отношение к жизни. Физически активные люди более жизнерадостны, менее подвержены резким сменам настроения, раздражительности, депрессиям и неврозам.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90564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78"/>
            <a:ext cx="9144000" cy="349542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Физкультура, спорт и здоровье находятся в тесной взаимосвязи. Влияние экологических факторов, ритм современной жизни, постоянное присутствие в окружающей среде агрессивных микроорганизмов ослабляют здоровье человека. Вот почему так важно укреплять защитные силы организма всеми доступными способами - сбалансированным питанием, своевременным лечением различных недугов, профилактическими мероприятиями, направленными на усиление иммунитета, а также с помощью физической активности.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46" y="2947459"/>
            <a:ext cx="4927933" cy="328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55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Актуальность физической активности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644008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условиях развития технического прогресса с появлением компьютеров, смартфонов и прочих «девайсов», облегчающих труд и повседневную жизнь человека, физическая активность людей резко сократилась по сравнению даже с ближайшим прошлым десятилетием.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5392"/>
            <a:ext cx="4214961" cy="303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5247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85076"/>
            <a:ext cx="8460432" cy="31729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Девушка делает </a:t>
            </a:r>
            <a:r>
              <a:rPr lang="ru-RU" dirty="0" err="1" smtClean="0"/>
              <a:t>зарядку.Это</a:t>
            </a:r>
            <a:r>
              <a:rPr lang="ru-RU" dirty="0" smtClean="0"/>
              <a:t> </a:t>
            </a:r>
            <a:r>
              <a:rPr lang="ru-RU" dirty="0"/>
              <a:t>ведёт к постепенному снижению функциональных способностей человека, ослаблению его скелетно-мышечного аппарата, изменениям в работе внутренних органов — изменениях, к сожалению, в худшую сторону. Недостаток движения и </a:t>
            </a:r>
            <a:r>
              <a:rPr lang="ru-RU" dirty="0" err="1"/>
              <a:t>энергозатрат</a:t>
            </a:r>
            <a:r>
              <a:rPr lang="ru-RU" dirty="0"/>
              <a:t> приводит к сбоям в работе всех систем (мышечной, сосудистой, сердечной, дыхательной) и организма в целом, способствуя возникновению различных заболеваний.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71" y="141479"/>
            <a:ext cx="529836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5205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512" y="188640"/>
            <a:ext cx="4392488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Вот почему столь важным оказывается влияние спорта на здоровье человека. Физкультура и спорт иногда становятся единственными доступными человеку формами двигательной активности, с помощью которых удовлетворяется природная потребность человека к движению и нагрузкам.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9" y="1988840"/>
            <a:ext cx="48965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27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Влияние движения на системы и органы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2608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 том, как спорт влияет на здоровье человека, сказано и написано множество статей, научных исследований, даже диссертаций. Попробуем оформить все эти сведения в краткой и доступной форме. Итак, спорт полезен для здоровья по следующим причинам: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341401" cy="29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958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3240360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/>
              <a:t>Укрепляется опорно-двигательный аппарат: </a:t>
            </a:r>
            <a:r>
              <a:rPr lang="ru-RU" dirty="0"/>
              <a:t>увеличивается объём и силовые показатели мускулов, кости скелета становятся более устойчивыми к нагрузкам. В процессе тренировок в тренажёрном зале или при занятиях бегом, плаванием, велоспортом улучшается кислородное питание мышц, включаются в работу кровеносные капилляры, которые в покое не задействованы — больше того, образуются новые кровеносные сосуды. Под влиянием регулярных тренировок изменяется химический состав мышечных тканей: в них увеличивается содержание энергетических веществ, что приводит к интенсивным обменным процессам, синтезу протеинов и образованию новых мускульных клеток. Систематические занятия спортом препятствует развитию таких заболеваний органов опоры и движения, как остеохондроз, грыжи межпозвоночных дисков, артроз, атеросклероз, остеопороз.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39" y="3212976"/>
            <a:ext cx="6096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907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77072"/>
            <a:ext cx="8784976" cy="2592288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/>
              <a:t>Укрепляется и развивается нервная система. </a:t>
            </a:r>
            <a:r>
              <a:rPr lang="ru-RU" dirty="0"/>
              <a:t>Это происходит за счёт увеличения ловкости, быстроты и улучшения координации движений. Занятия спортом способствуют постоянному формированию новых условных рефлексов, которые закрепляются и складываются в последовательные ряды. Организм обретает способность приспосабливаться к более сложным нагрузкам и совершать упражнения более эффективным и экономным образом для достижения нужных результатов. Скорость нервных процессов увеличивается: мозг учится быстрее реагировать на раздражители и принимать верные решения.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473926" cy="364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510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136904" cy="345638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Улучшается </a:t>
            </a:r>
            <a:r>
              <a:rPr lang="ru-RU" i="1" dirty="0"/>
              <a:t>работа сердца и сосудов. </a:t>
            </a:r>
            <a:r>
              <a:rPr lang="ru-RU" dirty="0"/>
              <a:t>Влияние спорта на организм человека делает сердце и сосуды более выносливыми. Тренировки заставляют все органы работать в интенсивном режиме. Мышцы при нагрузках нуждаются в повышенном кровоснабжении, что заставляет сосуды и сердце перекачивать больший объём насыщенной кислородом крови за единицу времени. В покое сердце выталкивает в аорту примерно 5 л крови за одну минуту: при тренингах это количество увеличивается до 10 и 20 л. Сердце и сосуды у занимающегося спортом человека быстро привыкают к нагрузкам и так же быстро восстанавливаются после них.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1266"/>
            <a:ext cx="6912768" cy="32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377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Воздействие физкультуры и спорта на организм</vt:lpstr>
      <vt:lpstr>Слайд 2</vt:lpstr>
      <vt:lpstr>Актуальность физической активности</vt:lpstr>
      <vt:lpstr>Слайд 4</vt:lpstr>
      <vt:lpstr>Слайд 5</vt:lpstr>
      <vt:lpstr>Влияние движения на системы и органы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физкультуры и спорта на организм</dc:title>
  <dc:creator>Руслана</dc:creator>
  <cp:lastModifiedBy>Admin</cp:lastModifiedBy>
  <cp:revision>4</cp:revision>
  <dcterms:created xsi:type="dcterms:W3CDTF">2016-12-18T17:02:07Z</dcterms:created>
  <dcterms:modified xsi:type="dcterms:W3CDTF">2018-12-20T05:25:50Z</dcterms:modified>
</cp:coreProperties>
</file>